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08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3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52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69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02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61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57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641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40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48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155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11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56226-1A7F-894A-B35E-8221FBE7AEAD}" type="datetimeFigureOut">
              <a:rPr lang="es-ES" smtClean="0"/>
              <a:t>21/9/17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2F6B0-F13E-B84C-AF3F-C07F0436F7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802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863763"/>
              </p:ext>
            </p:extLst>
          </p:nvPr>
        </p:nvGraphicFramePr>
        <p:xfrm>
          <a:off x="558800" y="965200"/>
          <a:ext cx="2628900" cy="217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</a:tblGrid>
              <a:tr h="584200">
                <a:tc gridSpan="2">
                  <a:txBody>
                    <a:bodyPr/>
                    <a:lstStyle/>
                    <a:p>
                      <a:r>
                        <a:rPr lang="es-ES" sz="800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es-ES" sz="800" baseline="0" dirty="0" smtClean="0">
                          <a:solidFill>
                            <a:schemeClr val="tx1"/>
                          </a:solidFill>
                        </a:rPr>
                        <a:t> Y APELLIDOS</a:t>
                      </a:r>
                      <a:endParaRPr lang="es-E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0225">
                <a:tc gridSpan="2">
                  <a:txBody>
                    <a:bodyPr/>
                    <a:lstStyle/>
                    <a:p>
                      <a:r>
                        <a:rPr lang="es-ES" sz="800" dirty="0" smtClean="0"/>
                        <a:t>LOCALIDAD</a:t>
                      </a:r>
                      <a:endParaRPr lang="es-E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r>
                        <a:rPr lang="es-ES" sz="800" dirty="0" smtClean="0"/>
                        <a:t>FECHA DE NACIMIENTO</a:t>
                      </a:r>
                      <a:endParaRPr lang="es-E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 smtClean="0"/>
                        <a:t>EDAD</a:t>
                      </a:r>
                      <a:endParaRPr lang="es-E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r>
                        <a:rPr lang="es-ES" sz="800" dirty="0" smtClean="0"/>
                        <a:t>CURSO</a:t>
                      </a:r>
                      <a:endParaRPr lang="es-E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 smtClean="0"/>
                        <a:t>TUTOR/A</a:t>
                      </a:r>
                      <a:endParaRPr lang="es-E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227395"/>
              </p:ext>
            </p:extLst>
          </p:nvPr>
        </p:nvGraphicFramePr>
        <p:xfrm>
          <a:off x="3492500" y="1905000"/>
          <a:ext cx="2908300" cy="123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300"/>
              </a:tblGrid>
              <a:tr h="117475">
                <a:tc>
                  <a:txBody>
                    <a:bodyPr/>
                    <a:lstStyle/>
                    <a:p>
                      <a:r>
                        <a:rPr lang="es-ES" sz="800" dirty="0" smtClean="0">
                          <a:solidFill>
                            <a:schemeClr val="tx1"/>
                          </a:solidFill>
                        </a:rPr>
                        <a:t>PADRE</a:t>
                      </a:r>
                      <a:endParaRPr lang="es-E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r>
                        <a:rPr lang="es-ES" sz="800" dirty="0" smtClean="0"/>
                        <a:t>TEL</a:t>
                      </a:r>
                      <a:r>
                        <a:rPr lang="es-ES" sz="800" dirty="0" smtClean="0"/>
                        <a:t>ÉFONO Y MAIL</a:t>
                      </a:r>
                      <a:endParaRPr lang="es-E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65">
                <a:tc>
                  <a:txBody>
                    <a:bodyPr/>
                    <a:lstStyle/>
                    <a:p>
                      <a:r>
                        <a:rPr lang="es-ES" sz="800" b="1" dirty="0" smtClean="0">
                          <a:solidFill>
                            <a:srgbClr val="000000"/>
                          </a:solidFill>
                        </a:rPr>
                        <a:t>MADRE</a:t>
                      </a:r>
                      <a:endParaRPr lang="es-ES" sz="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r>
                        <a:rPr lang="es-ES" sz="800" dirty="0" smtClean="0"/>
                        <a:t>TEL</a:t>
                      </a:r>
                      <a:r>
                        <a:rPr lang="es-ES" sz="800" dirty="0" smtClean="0"/>
                        <a:t>ÉFONO Y MAIL</a:t>
                      </a:r>
                      <a:endParaRPr lang="es-E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58800" y="457200"/>
            <a:ext cx="24545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b="1" dirty="0" smtClean="0"/>
              <a:t>FICHA DEL </a:t>
            </a:r>
            <a:r>
              <a:rPr lang="es-ES" sz="2200" dirty="0" smtClean="0">
                <a:latin typeface="LillyBelle"/>
                <a:cs typeface="LillyBelle"/>
              </a:rPr>
              <a:t>alumno</a:t>
            </a:r>
            <a:endParaRPr lang="es-ES" sz="2200" dirty="0">
              <a:latin typeface="LillyBelle"/>
              <a:cs typeface="LillyBelle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907242"/>
              </p:ext>
            </p:extLst>
          </p:nvPr>
        </p:nvGraphicFramePr>
        <p:xfrm>
          <a:off x="558800" y="6062980"/>
          <a:ext cx="58801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00"/>
                <a:gridCol w="5092700"/>
              </a:tblGrid>
              <a:tr h="223520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>
                          <a:solidFill>
                            <a:schemeClr val="bg1"/>
                          </a:solidFill>
                        </a:rPr>
                        <a:t>FECHA</a:t>
                      </a:r>
                      <a:endParaRPr lang="es-E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>
                          <a:solidFill>
                            <a:schemeClr val="bg1"/>
                          </a:solidFill>
                        </a:rPr>
                        <a:t>REUNIONES</a:t>
                      </a: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</a:rPr>
                        <a:t> / ENTREVISTAS /OBSERVACIONES</a:t>
                      </a:r>
                      <a:endParaRPr lang="es-E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176367"/>
              </p:ext>
            </p:extLst>
          </p:nvPr>
        </p:nvGraphicFramePr>
        <p:xfrm>
          <a:off x="558800" y="3361907"/>
          <a:ext cx="5842002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667"/>
                <a:gridCol w="973667"/>
                <a:gridCol w="973667"/>
                <a:gridCol w="973667"/>
                <a:gridCol w="973667"/>
                <a:gridCol w="973667"/>
              </a:tblGrid>
              <a:tr h="257593">
                <a:tc gridSpan="6"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FALTAS DE ASISTENCIA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6268"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 EVA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 EVA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3 EVA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3825"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927"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927"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33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343614"/>
              </p:ext>
            </p:extLst>
          </p:nvPr>
        </p:nvGraphicFramePr>
        <p:xfrm>
          <a:off x="558800" y="462280"/>
          <a:ext cx="584200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2"/>
              </a:tblGrid>
              <a:tr h="223520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>
                          <a:solidFill>
                            <a:schemeClr val="bg1"/>
                          </a:solidFill>
                        </a:rPr>
                        <a:t>CAR</a:t>
                      </a:r>
                      <a:r>
                        <a:rPr lang="is-IS" sz="1000" dirty="0" smtClean="0">
                          <a:solidFill>
                            <a:schemeClr val="bg1"/>
                          </a:solidFill>
                        </a:rPr>
                        <a:t>Á</a:t>
                      </a:r>
                      <a:r>
                        <a:rPr lang="es-ES" sz="1000" dirty="0" smtClean="0">
                          <a:solidFill>
                            <a:schemeClr val="bg1"/>
                          </a:solidFill>
                        </a:rPr>
                        <a:t>CTER</a:t>
                      </a:r>
                      <a:r>
                        <a:rPr lang="es-ES" sz="1000" dirty="0" smtClean="0">
                          <a:solidFill>
                            <a:schemeClr val="bg1"/>
                          </a:solidFill>
                        </a:rPr>
                        <a:t>ÍSTICAS / DIAGNÓSTICO / ASPECTOS A TENER EN CUENTA</a:t>
                      </a:r>
                      <a:endParaRPr lang="es-E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817572"/>
              </p:ext>
            </p:extLst>
          </p:nvPr>
        </p:nvGraphicFramePr>
        <p:xfrm>
          <a:off x="558800" y="3573780"/>
          <a:ext cx="584200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2"/>
              </a:tblGrid>
              <a:tr h="223520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>
                          <a:solidFill>
                            <a:schemeClr val="bg1"/>
                          </a:solidFill>
                        </a:rPr>
                        <a:t>PLAN DE TRABAJO</a:t>
                      </a:r>
                      <a:endParaRPr lang="es-E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848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</TotalTime>
  <Words>50</Words>
  <Application>Microsoft Macintosh PowerPoint</Application>
  <PresentationFormat>Presentación en pantalla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uv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</dc:creator>
  <cp:lastModifiedBy>bea</cp:lastModifiedBy>
  <cp:revision>5</cp:revision>
  <dcterms:created xsi:type="dcterms:W3CDTF">2017-09-21T19:19:15Z</dcterms:created>
  <dcterms:modified xsi:type="dcterms:W3CDTF">2017-09-23T08:56:52Z</dcterms:modified>
</cp:coreProperties>
</file>