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184" y="8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65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94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2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82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21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37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34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57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31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39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D7D3-11CC-CC4E-8E5C-F1301FC88C56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4FD7-8D1C-B34A-994E-27541658F7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17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13535" y="547298"/>
            <a:ext cx="2201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atic SC Bold"/>
                <a:cs typeface="Amatic SC Bold"/>
              </a:rPr>
              <a:t>Registro de las sesiones de    </a:t>
            </a:r>
            <a:r>
              <a:rPr lang="es-ES" dirty="0" smtClean="0">
                <a:latin typeface="LillyBelle"/>
                <a:cs typeface="LillyBelle"/>
              </a:rPr>
              <a:t>AL</a:t>
            </a:r>
          </a:p>
          <a:p>
            <a:r>
              <a:rPr lang="es-ES" sz="1200" dirty="0" smtClean="0">
                <a:latin typeface="Abadi MT Condensed Light"/>
                <a:cs typeface="Abadi MT Condensed Light"/>
              </a:rPr>
              <a:t>1º EVA / 2º EVA/ 3º EVA</a:t>
            </a:r>
            <a:endParaRPr lang="es-ES" sz="1200" dirty="0">
              <a:latin typeface="Abadi MT Condensed Light"/>
              <a:cs typeface="Abadi MT Condensed Light"/>
            </a:endParaRPr>
          </a:p>
        </p:txBody>
      </p:sp>
      <p:grpSp>
        <p:nvGrpSpPr>
          <p:cNvPr id="13" name="Agrupar 12"/>
          <p:cNvGrpSpPr/>
          <p:nvPr/>
        </p:nvGrpSpPr>
        <p:grpSpPr>
          <a:xfrm>
            <a:off x="3715200" y="547814"/>
            <a:ext cx="2557440" cy="553482"/>
            <a:chOff x="3715200" y="357742"/>
            <a:chExt cx="2557440" cy="553482"/>
          </a:xfrm>
        </p:grpSpPr>
        <p:sp>
          <p:nvSpPr>
            <p:cNvPr id="5" name="CuadroTexto 4"/>
            <p:cNvSpPr txBox="1"/>
            <p:nvPr/>
          </p:nvSpPr>
          <p:spPr>
            <a:xfrm>
              <a:off x="3715200" y="357742"/>
              <a:ext cx="846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Montez"/>
                  <a:cs typeface="Montez"/>
                </a:rPr>
                <a:t>Alumn</a:t>
              </a:r>
              <a:r>
                <a:rPr lang="es-ES" dirty="0" smtClean="0">
                  <a:latin typeface="Montez"/>
                  <a:cs typeface="Montez"/>
                </a:rPr>
                <a:t>@</a:t>
              </a:r>
              <a:endParaRPr lang="es-ES" dirty="0">
                <a:latin typeface="Montez"/>
                <a:cs typeface="Montez"/>
              </a:endParaRPr>
            </a:p>
          </p:txBody>
        </p:sp>
        <p:cxnSp>
          <p:nvCxnSpPr>
            <p:cNvPr id="8" name="Conector recto 7"/>
            <p:cNvCxnSpPr/>
            <p:nvPr/>
          </p:nvCxnSpPr>
          <p:spPr>
            <a:xfrm>
              <a:off x="3820080" y="911224"/>
              <a:ext cx="2452560" cy="0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4561920" y="632985"/>
              <a:ext cx="1710720" cy="0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436276"/>
              </p:ext>
            </p:extLst>
          </p:nvPr>
        </p:nvGraphicFramePr>
        <p:xfrm>
          <a:off x="664421" y="1346655"/>
          <a:ext cx="5608219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75"/>
                <a:gridCol w="41830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matic SC Bold"/>
                          <a:cs typeface="Amatic SC Bold"/>
                        </a:rPr>
                        <a:t>FECHA</a:t>
                      </a:r>
                      <a:endParaRPr lang="es-ES" dirty="0">
                        <a:latin typeface="Amatic SC Bold"/>
                        <a:cs typeface="Amatic SC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matic SC Bold"/>
                          <a:cs typeface="Amatic SC Bold"/>
                        </a:rPr>
                        <a:t>ACTIVIDAD</a:t>
                      </a:r>
                      <a:endParaRPr lang="es-ES" dirty="0">
                        <a:latin typeface="Amatic SC Bold"/>
                        <a:cs typeface="Amatic SC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13535" y="547298"/>
            <a:ext cx="2201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atic SC Bold"/>
                <a:cs typeface="Amatic SC Bold"/>
              </a:rPr>
              <a:t>Registro de las sesiones de    </a:t>
            </a:r>
            <a:r>
              <a:rPr lang="es-ES" dirty="0" smtClean="0">
                <a:latin typeface="LillyBelle"/>
                <a:cs typeface="LillyBelle"/>
              </a:rPr>
              <a:t>AL</a:t>
            </a:r>
          </a:p>
          <a:p>
            <a:r>
              <a:rPr lang="es-ES" sz="1200" dirty="0" smtClean="0">
                <a:latin typeface="Abadi MT Condensed Light"/>
                <a:cs typeface="Abadi MT Condensed Light"/>
              </a:rPr>
              <a:t>1º EVA / 2º EVA/ 3º EVA</a:t>
            </a:r>
            <a:endParaRPr lang="es-ES" sz="1200" dirty="0">
              <a:latin typeface="Abadi MT Condensed Light"/>
              <a:cs typeface="Abadi MT Condensed Light"/>
            </a:endParaRPr>
          </a:p>
        </p:txBody>
      </p:sp>
      <p:grpSp>
        <p:nvGrpSpPr>
          <p:cNvPr id="13" name="Agrupar 12"/>
          <p:cNvGrpSpPr/>
          <p:nvPr/>
        </p:nvGrpSpPr>
        <p:grpSpPr>
          <a:xfrm>
            <a:off x="3715200" y="547814"/>
            <a:ext cx="2557440" cy="553482"/>
            <a:chOff x="3715200" y="357742"/>
            <a:chExt cx="2557440" cy="553482"/>
          </a:xfrm>
        </p:grpSpPr>
        <p:sp>
          <p:nvSpPr>
            <p:cNvPr id="5" name="CuadroTexto 4"/>
            <p:cNvSpPr txBox="1"/>
            <p:nvPr/>
          </p:nvSpPr>
          <p:spPr>
            <a:xfrm>
              <a:off x="3715200" y="357742"/>
              <a:ext cx="846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Montez"/>
                  <a:cs typeface="Montez"/>
                </a:rPr>
                <a:t>Alumn</a:t>
              </a:r>
              <a:r>
                <a:rPr lang="es-ES" dirty="0" smtClean="0">
                  <a:latin typeface="Montez"/>
                  <a:cs typeface="Montez"/>
                </a:rPr>
                <a:t>@</a:t>
              </a:r>
              <a:endParaRPr lang="es-ES" dirty="0">
                <a:latin typeface="Montez"/>
                <a:cs typeface="Montez"/>
              </a:endParaRPr>
            </a:p>
          </p:txBody>
        </p:sp>
        <p:cxnSp>
          <p:nvCxnSpPr>
            <p:cNvPr id="8" name="Conector recto 7"/>
            <p:cNvCxnSpPr/>
            <p:nvPr/>
          </p:nvCxnSpPr>
          <p:spPr>
            <a:xfrm>
              <a:off x="3820080" y="911224"/>
              <a:ext cx="2452560" cy="0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4561920" y="632985"/>
              <a:ext cx="1710720" cy="0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3703"/>
              </p:ext>
            </p:extLst>
          </p:nvPr>
        </p:nvGraphicFramePr>
        <p:xfrm>
          <a:off x="664421" y="1346655"/>
          <a:ext cx="5608219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75"/>
                <a:gridCol w="41830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matic SC Bold"/>
                          <a:cs typeface="Amatic SC Bold"/>
                        </a:rPr>
                        <a:t>FECHA</a:t>
                      </a:r>
                      <a:endParaRPr lang="es-ES" dirty="0">
                        <a:latin typeface="Amatic SC Bold"/>
                        <a:cs typeface="Amatic SC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matic SC Bold"/>
                          <a:cs typeface="Amatic SC Bold"/>
                        </a:rPr>
                        <a:t>ACTIVIDAD</a:t>
                      </a:r>
                      <a:endParaRPr lang="es-ES" dirty="0">
                        <a:latin typeface="Amatic SC Bold"/>
                        <a:cs typeface="Amatic SC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200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36</Words>
  <Application>Microsoft Macintosh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</dc:creator>
  <cp:lastModifiedBy>bea</cp:lastModifiedBy>
  <cp:revision>3</cp:revision>
  <dcterms:created xsi:type="dcterms:W3CDTF">2017-09-21T19:01:24Z</dcterms:created>
  <dcterms:modified xsi:type="dcterms:W3CDTF">2017-09-23T09:46:49Z</dcterms:modified>
</cp:coreProperties>
</file>